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00417C"/>
    <a:srgbClr val="F0EF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E99D9-A683-B68F-DFC5-5C909F1A11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321521-BB33-8CB1-F445-FEE3562D67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70F56-D34E-0D96-8401-D7FDA9FF5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8DC-D040-41DD-A106-9E968F11826D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5B52E-7A79-A602-C211-F5E6136E2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F2C166-12BE-BE65-1EEC-ED020163C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D0151-DE10-4D5B-920F-C644C412B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234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DFFBB-D2E1-CBF2-10F0-2EFC380BD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F2A3BE-05A9-70C8-BDD3-9680D96593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C9374B-9865-758D-E759-6DFD282DA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8DC-D040-41DD-A106-9E968F11826D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65C4A0-F1BE-809F-79AF-799DD3103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2F262-C733-BC4D-1CFF-87BC6A8F0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D0151-DE10-4D5B-920F-C644C412B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52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B917B5-21BC-D3DE-DE9C-D78B9997C2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559FF9-775D-1BBC-E09D-FF2D4754D5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84A287-0A02-39C5-FBDE-CD1A1906D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8DC-D040-41DD-A106-9E968F11826D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992ADE-8F2E-0482-8CB9-DA072E78B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259FCF-662E-AD14-B0DE-0E5CDFA7E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D0151-DE10-4D5B-920F-C644C412B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060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AE853-1A50-C85B-2B32-1E5046AE1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3B939-AA0A-00A8-19A8-E700ABE1C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1C4F6-EF01-07C9-7F13-AA9E133AD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8DC-D040-41DD-A106-9E968F11826D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F943E-FD4E-11B0-2D47-D9F9DACD5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2D4252-B9ED-2E22-5277-496010EFB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D0151-DE10-4D5B-920F-C644C412B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0A31-1B06-1AA3-2C7D-984A7D945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9A8D23-A89E-F7B8-14B1-DA59B2528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EB5677-888A-2384-CE62-DB6EA8332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8DC-D040-41DD-A106-9E968F11826D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239C29-A68C-21CF-25B5-ADA4999C4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497D2-998D-5D49-7183-71D809AC8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D0151-DE10-4D5B-920F-C644C412B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069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F6629-7D63-1891-C00E-D1449574F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11EBB-D796-FDBF-CC8D-C287DB41BE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FE6835-F0FE-0E74-7440-2F4C3F3147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1B1507-D659-601E-D4A0-2158D17CE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8DC-D040-41DD-A106-9E968F11826D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892543-6F3C-950F-E9A5-A3376DA01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3E7F62-3A8B-AB03-00B2-49F403D76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D0151-DE10-4D5B-920F-C644C412B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83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CBCD8-19A9-AEBE-43DE-B29A73187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A4DFF-6D17-EA71-D8A3-24B4EBC1C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609B1-BA9E-ECDB-454E-8637A83E6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B3E626-411F-D388-561A-97E8C5704D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976ECE-80D0-992C-331D-A431EF8843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93E5F8-484A-33B1-93D4-E8690E343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8DC-D040-41DD-A106-9E968F11826D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E525A7-941C-2C4C-8DB9-1E1377B75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CDE249-FC2C-55AB-299B-A706F63FB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D0151-DE10-4D5B-920F-C644C412B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26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150C0-150E-782D-C242-1C17AD8C5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C313AA-CAB1-9C4D-F8A8-E9C55CA4D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8DC-D040-41DD-A106-9E968F11826D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62CFA2-F56D-05E4-C4D6-3076CC453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BC3517-78C6-BFCB-B0C1-1ABCC8794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D0151-DE10-4D5B-920F-C644C412B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436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1316F4-FFC6-E355-49AE-27B88A1CA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8DC-D040-41DD-A106-9E968F11826D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796D0A-1A71-594E-9A15-66DC6E521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BC5732-1103-29C6-FF6B-D95107257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D0151-DE10-4D5B-920F-C644C412B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17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9078D-2EB2-21E8-7E35-BF7329416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C1F17-6E04-109D-F1F4-0CCF388591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5EBC68-36CB-9A21-B9D4-712396735C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9985CA-89EF-9659-BF76-F983FCD4A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8DC-D040-41DD-A106-9E968F11826D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AB242B-B58F-85EC-B5B8-EDEA6551D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BB65FD-FCE9-BCC6-4233-8BBB29E6F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D0151-DE10-4D5B-920F-C644C412B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54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EB641-5453-4C82-6A3A-7009E1DC5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9A5B2A-5024-0B64-076B-DDC4D3F5D8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552888-F282-6776-D1BF-73D4B83C22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1F940-08BC-F44A-348C-8AF0D69C2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8DC-D040-41DD-A106-9E968F11826D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82FBD8-27EC-F632-C1D6-CF060702C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5A45D-5428-C649-308B-8DA4C6D63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D0151-DE10-4D5B-920F-C644C412B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62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2F4F04-9A81-ECDB-152D-9C46309AE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9AE755-DDC8-CA1D-D405-F876F377EC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0DDBA4-417C-F7EA-002A-B4C2CE1C66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0C8DC-D040-41DD-A106-9E968F11826D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F9B0A-D267-8D65-8492-CBB4F3CBAF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026CC4-2350-E53B-A8F5-0B25CFD87A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D0151-DE10-4D5B-920F-C644C412B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1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5B073FF-8FD2-EAF8-EBD9-BB9BF2942FBF}"/>
              </a:ext>
            </a:extLst>
          </p:cNvPr>
          <p:cNvCxnSpPr>
            <a:cxnSpLocks/>
          </p:cNvCxnSpPr>
          <p:nvPr/>
        </p:nvCxnSpPr>
        <p:spPr>
          <a:xfrm>
            <a:off x="1885360" y="1419292"/>
            <a:ext cx="820800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B6B026B6-36CE-98D0-265C-5785727BD238}"/>
              </a:ext>
            </a:extLst>
          </p:cNvPr>
          <p:cNvSpPr>
            <a:spLocks/>
          </p:cNvSpPr>
          <p:nvPr/>
        </p:nvSpPr>
        <p:spPr>
          <a:xfrm>
            <a:off x="1" y="0"/>
            <a:ext cx="1451728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Slika 2">
            <a:extLst>
              <a:ext uri="{FF2B5EF4-FFF2-40B4-BE49-F238E27FC236}">
                <a16:creationId xmlns:a16="http://schemas.microsoft.com/office/drawing/2014/main" id="{7984C0C4-668C-BE8A-D7B5-6E80DCFCE8D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20585"/>
          <a:stretch>
            <a:fillRect/>
          </a:stretch>
        </p:blipFill>
        <p:spPr>
          <a:xfrm>
            <a:off x="264144" y="6154994"/>
            <a:ext cx="923441" cy="306301"/>
          </a:xfrm>
          <a:prstGeom prst="rect">
            <a:avLst/>
          </a:prstGeom>
        </p:spPr>
      </p:pic>
      <p:pic>
        <p:nvPicPr>
          <p:cNvPr id="15" name="Slika 1">
            <a:extLst>
              <a:ext uri="{FF2B5EF4-FFF2-40B4-BE49-F238E27FC236}">
                <a16:creationId xmlns:a16="http://schemas.microsoft.com/office/drawing/2014/main" id="{71E4FF6B-3F5E-A2D1-0EF2-B635333D7BF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8761" b="25143"/>
          <a:stretch>
            <a:fillRect/>
          </a:stretch>
        </p:blipFill>
        <p:spPr>
          <a:xfrm>
            <a:off x="192559" y="5501402"/>
            <a:ext cx="1066610" cy="598325"/>
          </a:xfrm>
          <a:prstGeom prst="rect">
            <a:avLst/>
          </a:prstGeom>
        </p:spPr>
      </p:pic>
      <p:pic>
        <p:nvPicPr>
          <p:cNvPr id="17" name="Slika 16">
            <a:extLst>
              <a:ext uri="{FF2B5EF4-FFF2-40B4-BE49-F238E27FC236}">
                <a16:creationId xmlns:a16="http://schemas.microsoft.com/office/drawing/2014/main" id="{C62F735A-3A9D-BBEC-7B5C-7B828B391B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06640" y="610155"/>
            <a:ext cx="1755305" cy="161827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2EB664F9-7FDE-39E5-87A2-B5368B84562B}"/>
              </a:ext>
            </a:extLst>
          </p:cNvPr>
          <p:cNvSpPr txBox="1"/>
          <p:nvPr/>
        </p:nvSpPr>
        <p:spPr>
          <a:xfrm>
            <a:off x="1885360" y="102258"/>
            <a:ext cx="665643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000" b="1" dirty="0">
                <a:solidFill>
                  <a:srgbClr val="002060"/>
                </a:solidFill>
              </a:rPr>
              <a:t>Zamijeniti s naslovom</a:t>
            </a:r>
          </a:p>
          <a:p>
            <a:r>
              <a:rPr lang="en-US" sz="1700" dirty="0">
                <a:solidFill>
                  <a:srgbClr val="002060"/>
                </a:solidFill>
              </a:rPr>
              <a:t>Ime</a:t>
            </a:r>
            <a:r>
              <a:rPr lang="hr-HR" sz="1700" dirty="0">
                <a:solidFill>
                  <a:srgbClr val="002060"/>
                </a:solidFill>
              </a:rPr>
              <a:t> Prezime</a:t>
            </a:r>
            <a:r>
              <a:rPr lang="en-US" sz="1700" baseline="30000" dirty="0">
                <a:solidFill>
                  <a:srgbClr val="002060"/>
                </a:solidFill>
              </a:rPr>
              <a:t>1</a:t>
            </a:r>
            <a:r>
              <a:rPr lang="en-US" sz="1700" dirty="0">
                <a:solidFill>
                  <a:srgbClr val="002060"/>
                </a:solidFill>
              </a:rPr>
              <a:t>; Ime Prezime</a:t>
            </a:r>
            <a:r>
              <a:rPr lang="en-US" sz="1700" baseline="30000" dirty="0">
                <a:solidFill>
                  <a:srgbClr val="002060"/>
                </a:solidFill>
              </a:rPr>
              <a:t>2</a:t>
            </a:r>
            <a:r>
              <a:rPr lang="en-US" sz="1700" dirty="0">
                <a:solidFill>
                  <a:srgbClr val="002060"/>
                </a:solidFill>
              </a:rPr>
              <a:t>; ... ; Ime </a:t>
            </a:r>
            <a:r>
              <a:rPr lang="en-US" sz="1700" dirty="0" err="1">
                <a:solidFill>
                  <a:srgbClr val="002060"/>
                </a:solidFill>
              </a:rPr>
              <a:t>Prezime</a:t>
            </a:r>
            <a:r>
              <a:rPr lang="en-US" sz="1700" dirty="0">
                <a:solidFill>
                  <a:srgbClr val="002060"/>
                </a:solidFill>
              </a:rPr>
              <a:t> (Mentor)</a:t>
            </a:r>
            <a:r>
              <a:rPr lang="hr-HR" sz="1700" baseline="30000" dirty="0">
                <a:solidFill>
                  <a:srgbClr val="002060"/>
                </a:solidFill>
              </a:rPr>
              <a:t>1</a:t>
            </a:r>
          </a:p>
          <a:p>
            <a:r>
              <a:rPr lang="en-US" sz="1500" dirty="0">
                <a:solidFill>
                  <a:srgbClr val="002060"/>
                </a:solidFill>
              </a:rPr>
              <a:t>1 – </a:t>
            </a:r>
            <a:r>
              <a:rPr lang="en-US" sz="1500" dirty="0" err="1">
                <a:solidFill>
                  <a:srgbClr val="002060"/>
                </a:solidFill>
              </a:rPr>
              <a:t>Institucija</a:t>
            </a:r>
            <a:r>
              <a:rPr lang="en-US" sz="1500" dirty="0">
                <a:solidFill>
                  <a:srgbClr val="002060"/>
                </a:solidFill>
              </a:rPr>
              <a:t>, Grad, </a:t>
            </a:r>
            <a:r>
              <a:rPr lang="en-US" sz="1500" dirty="0" err="1">
                <a:solidFill>
                  <a:srgbClr val="002060"/>
                </a:solidFill>
              </a:rPr>
              <a:t>Država</a:t>
            </a:r>
            <a:endParaRPr lang="hr-HR" sz="1500" dirty="0">
              <a:solidFill>
                <a:srgbClr val="002060"/>
              </a:solidFill>
            </a:endParaRPr>
          </a:p>
          <a:p>
            <a:r>
              <a:rPr lang="en-US" sz="1500" dirty="0">
                <a:solidFill>
                  <a:srgbClr val="002060"/>
                </a:solidFill>
              </a:rPr>
              <a:t>2 – </a:t>
            </a:r>
            <a:r>
              <a:rPr lang="en-US" sz="1500" dirty="0" err="1">
                <a:solidFill>
                  <a:srgbClr val="002060"/>
                </a:solidFill>
              </a:rPr>
              <a:t>Institucija</a:t>
            </a:r>
            <a:r>
              <a:rPr lang="en-US" sz="1500" dirty="0">
                <a:solidFill>
                  <a:srgbClr val="002060"/>
                </a:solidFill>
              </a:rPr>
              <a:t>, Grad, </a:t>
            </a:r>
            <a:r>
              <a:rPr lang="en-US" sz="1500" dirty="0" err="1">
                <a:solidFill>
                  <a:srgbClr val="002060"/>
                </a:solidFill>
              </a:rPr>
              <a:t>Država</a:t>
            </a:r>
            <a:endParaRPr lang="hr-HR" sz="1500" dirty="0">
              <a:solidFill>
                <a:srgbClr val="002060"/>
              </a:solidFill>
            </a:endParaRPr>
          </a:p>
          <a:p>
            <a:endParaRPr lang="hr-H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55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32</Words>
  <Application>Microsoft Office PowerPoint</Application>
  <PresentationFormat>Široki zaslon</PresentationFormat>
  <Paragraphs>4</Paragraphs>
  <Slides>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Matea Pešut</dc:creator>
  <cp:lastModifiedBy>Petra Štiberc</cp:lastModifiedBy>
  <cp:revision>10</cp:revision>
  <dcterms:created xsi:type="dcterms:W3CDTF">2026-02-04T08:35:02Z</dcterms:created>
  <dcterms:modified xsi:type="dcterms:W3CDTF">2026-02-10T20:25:37Z</dcterms:modified>
</cp:coreProperties>
</file>